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69" d="100"/>
          <a:sy n="69" d="100"/>
        </p:scale>
        <p:origin x="53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ample being pipetted into a petri dish">
            <a:extLst>
              <a:ext uri="{FF2B5EF4-FFF2-40B4-BE49-F238E27FC236}">
                <a16:creationId xmlns:a16="http://schemas.microsoft.com/office/drawing/2014/main" id="{1991C898-8030-3F67-0C98-FBFED70E1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591" r="-1" b="13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61E03594-15A0-4D06-9640-F872C1606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Airbnb Analysis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lide10" descr="Sheet 7">
            <a:extLst>
              <a:ext uri="{FF2B5EF4-FFF2-40B4-BE49-F238E27FC236}">
                <a16:creationId xmlns:a16="http://schemas.microsoft.com/office/drawing/2014/main" id="{07E627C7-5A4F-449D-AACD-2BFF6D232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97931"/>
            <a:ext cx="10905066" cy="40621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lide12" descr="roomtype wise">
            <a:extLst>
              <a:ext uri="{FF2B5EF4-FFF2-40B4-BE49-F238E27FC236}">
                <a16:creationId xmlns:a16="http://schemas.microsoft.com/office/drawing/2014/main" id="{9419BB75-91D6-6F57-822A-273437716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76" y="643466"/>
            <a:ext cx="3523698" cy="557106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slide11" descr="rates">
            <a:extLst>
              <a:ext uri="{FF2B5EF4-FFF2-40B4-BE49-F238E27FC236}">
                <a16:creationId xmlns:a16="http://schemas.microsoft.com/office/drawing/2014/main" id="{A40449C5-2161-48C4-9FAE-C49217FDD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119" y="643467"/>
            <a:ext cx="26741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lide13" descr="listing wise">
            <a:extLst>
              <a:ext uri="{FF2B5EF4-FFF2-40B4-BE49-F238E27FC236}">
                <a16:creationId xmlns:a16="http://schemas.microsoft.com/office/drawing/2014/main" id="{1B689AF6-F36B-4CF1-A089-68C449A7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43" y="643467"/>
            <a:ext cx="3481914" cy="5571065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lide14" descr="Dashboard 1">
            <a:extLst>
              <a:ext uri="{FF2B5EF4-FFF2-40B4-BE49-F238E27FC236}">
                <a16:creationId xmlns:a16="http://schemas.microsoft.com/office/drawing/2014/main" id="{F9DB8A56-878D-42ED-B63B-1BBA1BD42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84" y="643467"/>
            <a:ext cx="6963832" cy="5571065"/>
          </a:xfrm>
          <a:prstGeom prst="rect">
            <a:avLst/>
          </a:prstGeom>
          <a:ln>
            <a:noFill/>
          </a:ln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lide15" descr="Dashboard 2">
            <a:extLst>
              <a:ext uri="{FF2B5EF4-FFF2-40B4-BE49-F238E27FC236}">
                <a16:creationId xmlns:a16="http://schemas.microsoft.com/office/drawing/2014/main" id="{432AB1E3-B99E-46B7-B4D0-8EB6FA092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84" y="643467"/>
            <a:ext cx="69638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slide16" descr="Dashboard 3">
            <a:extLst>
              <a:ext uri="{FF2B5EF4-FFF2-40B4-BE49-F238E27FC236}">
                <a16:creationId xmlns:a16="http://schemas.microsoft.com/office/drawing/2014/main" id="{11A3286C-9F4A-4A43-8280-A8EC43BC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73" y="643467"/>
            <a:ext cx="9816854" cy="5571065"/>
          </a:xfrm>
          <a:prstGeom prst="rect">
            <a:avLst/>
          </a:prstGeom>
          <a:ln>
            <a:noFill/>
          </a:ln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slide2" descr="Listings ">
            <a:extLst>
              <a:ext uri="{FF2B5EF4-FFF2-40B4-BE49-F238E27FC236}">
                <a16:creationId xmlns:a16="http://schemas.microsoft.com/office/drawing/2014/main" id="{11F408EC-C153-4209-9F4E-C0D500D05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39" y="1201003"/>
            <a:ext cx="2403165" cy="41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slide3" descr="Price concentration">
            <a:extLst>
              <a:ext uri="{FF2B5EF4-FFF2-40B4-BE49-F238E27FC236}">
                <a16:creationId xmlns:a16="http://schemas.microsoft.com/office/drawing/2014/main" id="{88626721-88FA-418A-8C11-B1B9B2511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196" y="643468"/>
            <a:ext cx="445685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4" descr="listings bar">
            <a:extLst>
              <a:ext uri="{FF2B5EF4-FFF2-40B4-BE49-F238E27FC236}">
                <a16:creationId xmlns:a16="http://schemas.microsoft.com/office/drawing/2014/main" id="{52FD7E62-5710-41A4-AABA-53E2F061A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69" y="643468"/>
            <a:ext cx="4498634" cy="557106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de5" descr="Sheet 2">
            <a:extLst>
              <a:ext uri="{FF2B5EF4-FFF2-40B4-BE49-F238E27FC236}">
                <a16:creationId xmlns:a16="http://schemas.microsoft.com/office/drawing/2014/main" id="{B6D1CCA7-F5FC-457C-B35A-ACCB807F7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15" y="643468"/>
            <a:ext cx="7930342" cy="55710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slide6" descr="listings Pie">
            <a:extLst>
              <a:ext uri="{FF2B5EF4-FFF2-40B4-BE49-F238E27FC236}">
                <a16:creationId xmlns:a16="http://schemas.microsoft.com/office/drawing/2014/main" id="{E1A29365-01AE-4F05-A182-3D3F56ED1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533" y="1289713"/>
            <a:ext cx="4938008" cy="40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lide7" descr="Sheet 3">
            <a:extLst>
              <a:ext uri="{FF2B5EF4-FFF2-40B4-BE49-F238E27FC236}">
                <a16:creationId xmlns:a16="http://schemas.microsoft.com/office/drawing/2014/main" id="{283BE23D-3B2D-4219-86DE-DD605D643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lide8" descr="Sheet 4">
            <a:extLst>
              <a:ext uri="{FF2B5EF4-FFF2-40B4-BE49-F238E27FC236}">
                <a16:creationId xmlns:a16="http://schemas.microsoft.com/office/drawing/2014/main" id="{883F89D0-DB5D-4950-950C-87ED7D5C9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86" y="643467"/>
            <a:ext cx="5585028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lide9" descr="Sheet 5">
            <a:extLst>
              <a:ext uri="{FF2B5EF4-FFF2-40B4-BE49-F238E27FC236}">
                <a16:creationId xmlns:a16="http://schemas.microsoft.com/office/drawing/2014/main" id="{9773F16E-EC31-4BBA-983C-BAD1C19E6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15" y="643467"/>
            <a:ext cx="350977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Airbnb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Analysis</dc:title>
  <dc:creator/>
  <cp:lastModifiedBy>Varun Bansal</cp:lastModifiedBy>
  <cp:revision>2</cp:revision>
  <dcterms:created xsi:type="dcterms:W3CDTF">2022-04-13T15:53:19Z</dcterms:created>
  <dcterms:modified xsi:type="dcterms:W3CDTF">2023-10-05T17:54:23Z</dcterms:modified>
</cp:coreProperties>
</file>